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2" r:id="rId6"/>
    <p:sldId id="268" r:id="rId7"/>
    <p:sldId id="266" r:id="rId8"/>
    <p:sldId id="269" r:id="rId9"/>
    <p:sldId id="267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B36"/>
    <a:srgbClr val="06254A"/>
    <a:srgbClr val="F7FAFD"/>
    <a:srgbClr val="0A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2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1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5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1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1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1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2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7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86D23-6B20-40FB-9E32-19C7B840DBAB}" type="datetimeFigureOut">
              <a:rPr lang="ko-KR" altLang="en-US" smtClean="0"/>
              <a:t>2019-07-13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601B-ECFF-404D-B44E-B085D4EB4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4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050" y="-1790700"/>
            <a:ext cx="14458950" cy="4654087"/>
          </a:xfrm>
          <a:prstGeom prst="rect">
            <a:avLst/>
          </a:prstGeom>
          <a:blipFill dpi="0" rotWithShape="1">
            <a:blip r:embed="rId2"/>
            <a:srcRect/>
            <a:stretch>
              <a:fillRect t="-28504" b="-724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20989353">
            <a:off x="-3037906" y="1099033"/>
            <a:ext cx="18897600" cy="10298732"/>
          </a:xfrm>
          <a:prstGeom prst="rect">
            <a:avLst/>
          </a:prstGeom>
          <a:gradFill>
            <a:gsLst>
              <a:gs pos="0">
                <a:srgbClr val="041B36">
                  <a:alpha val="0"/>
                  <a:lumMod val="50000"/>
                </a:srgbClr>
              </a:gs>
              <a:gs pos="7000">
                <a:srgbClr val="041B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046679" y="3294697"/>
            <a:ext cx="19088100" cy="2254773"/>
            <a:chOff x="4046679" y="2589847"/>
            <a:chExt cx="19088100" cy="2254773"/>
          </a:xfrm>
        </p:grpSpPr>
        <p:sp>
          <p:nvSpPr>
            <p:cNvPr id="6" name="TextBox 5"/>
            <p:cNvSpPr txBox="1"/>
            <p:nvPr/>
          </p:nvSpPr>
          <p:spPr>
            <a:xfrm>
              <a:off x="4046679" y="2589847"/>
              <a:ext cx="19088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sz="8000" dirty="0" err="1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생활코딩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80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물리학</a:t>
              </a:r>
              <a:endParaRPr lang="ko-KR" altLang="en-US" sz="8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671380" y="3905901"/>
              <a:ext cx="73914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with</a:t>
              </a:r>
              <a:r>
                <a:rPr lang="en-US" altLang="ko-KR" sz="4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en-US" altLang="ko-KR" sz="5500" dirty="0" smtClean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C.E.O.</a:t>
              </a:r>
              <a:endParaRPr lang="ko-KR" altLang="en-US" sz="55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2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/>
          <a:stretch/>
        </p:blipFill>
        <p:spPr bwMode="auto">
          <a:xfrm>
            <a:off x="0" y="3382447"/>
            <a:ext cx="14798675" cy="91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21244329">
            <a:off x="-3037906" y="-4825517"/>
            <a:ext cx="18897600" cy="10298732"/>
          </a:xfrm>
          <a:prstGeom prst="rect">
            <a:avLst/>
          </a:prstGeom>
          <a:gradFill>
            <a:gsLst>
              <a:gs pos="93000">
                <a:srgbClr val="041B36"/>
              </a:gs>
              <a:gs pos="100000">
                <a:srgbClr val="041B3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1088526"/>
            <a:ext cx="19088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Thanks for Watching</a:t>
            </a:r>
          </a:p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168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181100"/>
            <a:ext cx="16367125" cy="10191750"/>
            <a:chOff x="-1619250" y="-1181100"/>
            <a:chExt cx="16367125" cy="10191750"/>
          </a:xfrm>
        </p:grpSpPr>
        <p:pic>
          <p:nvPicPr>
            <p:cNvPr id="1030" name="Picture 6" descr="programmi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7"/>
            <a:stretch/>
          </p:blipFill>
          <p:spPr bwMode="auto">
            <a:xfrm>
              <a:off x="6877050" y="0"/>
              <a:ext cx="7870825" cy="7086601"/>
            </a:xfrm>
            <a:prstGeom prst="rect">
              <a:avLst/>
            </a:prstGeom>
            <a:noFill/>
          </p:spPr>
        </p:pic>
        <p:sp>
          <p:nvSpPr>
            <p:cNvPr id="4" name="직사각형 3"/>
            <p:cNvSpPr/>
            <p:nvPr/>
          </p:nvSpPr>
          <p:spPr>
            <a:xfrm>
              <a:off x="-1619250" y="-1181100"/>
              <a:ext cx="11182350" cy="10191750"/>
            </a:xfrm>
            <a:prstGeom prst="rect">
              <a:avLst/>
            </a:prstGeom>
            <a:gradFill>
              <a:gsLst>
                <a:gs pos="2000">
                  <a:srgbClr val="041B36">
                    <a:alpha val="0"/>
                  </a:srgbClr>
                </a:gs>
                <a:gs pos="13000">
                  <a:srgbClr val="041B3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7225" y="323850"/>
            <a:ext cx="226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endParaRPr lang="ko-KR" altLang="en-US" sz="6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1657293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4300" y="2278224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C.E.O.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의미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300" y="2663689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우리의 목표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" y="3125354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4300" y="3748298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파이썬에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300" y="4128585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GUI</a:t>
            </a:r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구성에 대한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459195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4300" y="5213217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우리가 만든 프로그램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5596893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개발과정 설명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1627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88449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4264" y="2209350"/>
            <a:ext cx="2626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</a:t>
            </a:r>
            <a:endParaRPr lang="ko-KR" altLang="en-US" sz="14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3274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50119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ENGINEERING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8048" y="427961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OPPAS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43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63245" y="1874224"/>
            <a:ext cx="100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We</a:t>
            </a:r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are…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누구냐면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33" y="1116663"/>
            <a:ext cx="900955" cy="9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6222" y1="3556" x2="66222" y2="3556"/>
                        <a14:foregroundMark x1="64444" y1="16444" x2="64444" y2="16444"/>
                        <a14:foregroundMark x1="53333" y1="3556" x2="53333" y2="3556"/>
                        <a14:foregroundMark x1="97333" y1="33333" x2="97333" y2="33333"/>
                        <a14:foregroundMark x1="85778" y1="33333" x2="85778" y2="33333"/>
                        <a14:foregroundMark x1="96000" y1="46667" x2="96000" y2="466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70" y="1232287"/>
            <a:ext cx="669709" cy="6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4" y="1983447"/>
            <a:ext cx="643934" cy="7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ysic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91" y="1983447"/>
            <a:ext cx="727588" cy="7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46844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Physics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40" name="Picture 16" descr="comput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49" y="1169542"/>
            <a:ext cx="1696151" cy="16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13949" y="2687504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Computer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132" y="5426159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Calculator</a:t>
            </a:r>
            <a:endParaRPr lang="ko-KR" altLang="en-US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2840" y="2093096"/>
            <a:ext cx="2133600" cy="5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5305118" y="2782458"/>
            <a:ext cx="1335446" cy="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36" y="3661116"/>
            <a:ext cx="1710609" cy="17106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rot="5400000">
            <a:off x="5623303" y="6262115"/>
            <a:ext cx="699071" cy="7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병합 25"/>
          <p:cNvSpPr/>
          <p:nvPr/>
        </p:nvSpPr>
        <p:spPr>
          <a:xfrm>
            <a:off x="5782338" y="6632464"/>
            <a:ext cx="381000" cy="203771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9" grpId="0" animBg="1"/>
      <p:bldP spid="30" grpId="0" animBg="1"/>
      <p:bldP spid="3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65" y="-883433"/>
            <a:ext cx="6185565" cy="61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7478" y="3790321"/>
            <a:ext cx="675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EASY!</a:t>
            </a:r>
            <a:endParaRPr lang="ko-KR" altLang="en-US" sz="7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66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41"/>
          <a:stretch/>
        </p:blipFill>
        <p:spPr bwMode="auto">
          <a:xfrm>
            <a:off x="1461028" y="-561898"/>
            <a:ext cx="3217123" cy="451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57800" y="147948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7800" y="1774627"/>
            <a:ext cx="1000212" cy="7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076" name="Picture 4" descr="snak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49" y="888802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25" r="72525" b="30797"/>
          <a:stretch/>
        </p:blipFill>
        <p:spPr bwMode="auto">
          <a:xfrm>
            <a:off x="9197243" y="801600"/>
            <a:ext cx="169948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·ë ë° ë¡ì¬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58" y="3210975"/>
            <a:ext cx="1826508" cy="27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664" y="3796026"/>
            <a:ext cx="5834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Guido van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Rossum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1956.01.31</a:t>
            </a:r>
          </a:p>
          <a:p>
            <a:endParaRPr lang="en-US" altLang="ko-KR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Developer of ‘Python’</a:t>
            </a:r>
            <a:endParaRPr lang="ko-KR" altLang="en-US" sz="28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59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4610" y="3295926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Python?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2603429"/>
            <a:ext cx="922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대충 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GUI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대본 </a:t>
            </a:r>
            <a:r>
              <a:rPr lang="ko-KR" altLang="en-US" sz="60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미완성이라서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지금 못한다는 내용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6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8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80808" y="3293254"/>
            <a:ext cx="1628832" cy="24591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user-images.githubusercontent.com/13766489/61164390-9d34e680-a54f-11e9-99f3-54577909ec4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62" y="654991"/>
            <a:ext cx="3023457" cy="55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573250" y="1136431"/>
            <a:ext cx="3495675" cy="4927137"/>
            <a:chOff x="564057" y="785516"/>
            <a:chExt cx="5316044" cy="610375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1"/>
            <a:stretch/>
          </p:blipFill>
          <p:spPr>
            <a:xfrm>
              <a:off x="564057" y="785516"/>
              <a:ext cx="5316044" cy="42831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" r="26309"/>
            <a:stretch/>
          </p:blipFill>
          <p:spPr>
            <a:xfrm>
              <a:off x="564355" y="5068640"/>
              <a:ext cx="5310189" cy="1820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266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>
            <a:spLocks noChangeAspect="1"/>
          </p:cNvSpPr>
          <p:nvPr/>
        </p:nvSpPr>
        <p:spPr>
          <a:xfrm>
            <a:off x="11520000" y="324000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520000" y="463065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11520000" y="1849350"/>
            <a:ext cx="360000" cy="36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4"/>
            <a:endCxn id="10" idx="0"/>
          </p:cNvCxnSpPr>
          <p:nvPr/>
        </p:nvCxnSpPr>
        <p:spPr>
          <a:xfrm>
            <a:off x="11700000" y="220935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0000" y="3600000"/>
            <a:ext cx="0" cy="1030650"/>
          </a:xfrm>
          <a:prstGeom prst="line">
            <a:avLst/>
          </a:prstGeom>
          <a:ln w="9525" cap="flat" cmpd="sng" algn="ctr">
            <a:solidFill>
              <a:schemeClr val="bg1"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93986" y="1541573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54085" y="467215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Our Activities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" y="144376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활동</a:t>
            </a:r>
            <a:endParaRPr lang="ko-KR" altLang="en-US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2603429"/>
            <a:ext cx="922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대충 프로그램 자체가 없어서 나중에 채워야 한다는 내용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6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87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155</Words>
  <Application>Microsoft Office PowerPoint</Application>
  <PresentationFormat>와이드스크린</PresentationFormat>
  <Paragraphs>51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 Light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생활관</dc:creator>
  <cp:lastModifiedBy>생활관</cp:lastModifiedBy>
  <cp:revision>40</cp:revision>
  <dcterms:created xsi:type="dcterms:W3CDTF">2019-07-13T00:13:46Z</dcterms:created>
  <dcterms:modified xsi:type="dcterms:W3CDTF">2019-07-13T05:09:40Z</dcterms:modified>
</cp:coreProperties>
</file>